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D593C6-702E-746E-2AB7-D29FE07945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F59303B-9501-E198-F052-FE4FDED87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6A1824-AC88-CF1F-4315-9F99C3CC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A67B18-A475-D63A-1989-6D4D7A032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4CA169-55E8-08FA-D75F-C1C3D2A8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551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17F9FF-8DA5-5A19-B99A-9FF9DBB2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9B065B-2B9A-B28A-EDA4-9C58C63F8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04C145C-F3BE-CD12-B331-178F8452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8E9939-AE9C-09FC-0283-CA8C022D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70F7606-68E9-0BAA-D93E-06FA36A5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524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C9E4417-8CA6-51C8-301B-A4B72AC81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490E4B-B976-A780-8038-D40C0A97C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8DF5AF6-E5DD-4E01-56C9-0CDF6A1D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73CEF7-96A5-22B3-25FE-4162C4653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A1B121-6E30-7358-08FE-2D3F17171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118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ABC6A9-923D-FDCD-4821-503777E1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CC501B-02C1-34F1-7640-6D412E3D6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70B168-0FDE-1C5F-6806-28D134C47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66B3EF-067A-BD26-0A40-70D6167A2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CF7152-75C8-9417-DB07-C7C13F1FD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041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04A2A9-B498-9D0E-6766-EB6A47A9F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514CE1-619E-713F-7EEF-67C0DB6AB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EC715F-B642-9DC4-F057-A19550BD8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0F8ABB0-6A59-998A-B7A5-321FF575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576F48-A479-4B13-3A81-86762B30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00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E2E40A-46F0-6022-810C-77DBE79B9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96179C-86A0-EF04-00E2-0E8ACDD2C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0BDFF40-3377-02C3-1FFC-71A49BF9A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E98D12-170D-6964-A2BE-FC9E4177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DA1BCF-F50B-4F83-D773-D2747BA8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ADB5F9C-A059-D631-5F9E-773E36DC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16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39C94A-038C-3FA9-7AD7-F0CE8DBC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AA5418C-971D-2D02-13F3-41E585379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93DB2D-184C-9ED8-C88E-F1DDF6E4F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E85FAC-A961-F866-7864-7B50FF12D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EA13488-4617-0121-39BC-EF9E34239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4C8217-41FE-D22E-DAA6-137C15DC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9BD6555-EE46-35E8-B875-AA305C91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4BCD3FD-38B7-88C4-1E61-4721D3BE8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821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075476-2ACD-DF73-05F6-3554F1C7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DD8DF9-4225-AD60-1543-65884646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50CFDC1-D6BC-56D4-8EE3-776346AE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EA34FB-AEF4-B607-1321-7F89A5C9A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10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2070694-AA45-B911-25AA-BC1365AE5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F2EB0D9-7C9E-BA30-BF98-5EB9EFAD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D5F2E9-E9AE-5312-05DC-9E591BB1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49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857905-E17A-963D-EC82-0E787CDE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8A9943-ACEB-1130-F3AB-CF626F11B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7D8AB2-B621-FE75-5979-CB69FC81C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0E7CFD-6F5E-7FA9-6AE3-670CFCCD1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4B25718-3FAF-C065-6A57-25825D847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D51B86F-9B4A-02A1-DA2F-BC9F7C8A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6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A2632D-F708-9FDB-D09C-9839F1A8C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5D8B60-4EFB-DC92-0E1D-46A305FF0F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B5EEC26-CF2B-5293-3203-61114E7A7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A6BB4C-5B0F-4E38-9B02-0DB92696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F62512B-AB8F-CF83-8140-DB0F4A3B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802727E-4332-99D2-FF36-60B0D2E6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441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4729C36-57CC-5558-1CB5-14FED101F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6FC5AF-3949-FA24-1B81-A49082DF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5F7503-DEDA-C4D5-0A6D-C443AC7DC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FDDF-5A1D-4671-9D4B-DF3B4D22465D}" type="datetimeFigureOut">
              <a:rPr kumimoji="1" lang="ja-JP" altLang="en-US" smtClean="0"/>
              <a:t>2022/7/6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CB04DA-B872-9FE8-89D3-5F1B23B8C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B19CB2-ED5D-AD5C-6B1B-A16F4BDA5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B9AA-3B34-44AE-B2C8-162332A92B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717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7A25D6-0503-F131-428B-2F85DE24B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000" y="529446"/>
            <a:ext cx="7222066" cy="35089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Motorway Undergrounding Projects in the 1960s: Coordinative Mechanism</a:t>
            </a:r>
            <a:br>
              <a:rPr kumimoji="1"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City Administration in Yokohama</a:t>
            </a:r>
            <a:endParaRPr kumimoji="1" lang="ja-JP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86B3F2A-A04C-9527-2523-EF19C1F3B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1" y="5126037"/>
            <a:ext cx="9144000" cy="1071562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Toshio Taguchi, Akira Tamura Memorial-A Town Planning Research Initiative NPO, Yokohama, Japan.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EB6136-07DC-8A65-2B3C-19EAF8342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35" y="1029229"/>
            <a:ext cx="4908331" cy="38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3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FE0D17E-157F-8242-C53D-F8AF8548F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35" y="97247"/>
            <a:ext cx="4865243" cy="666326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B6B7D50-8264-5A12-77EF-7A33D170E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460" y="97247"/>
            <a:ext cx="4865030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3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B29D6FA-92C4-E52D-2FD0-B1467D7E6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" y="656549"/>
            <a:ext cx="9032024" cy="438958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254EA0-A34A-9290-08A6-0B263A0294AF}"/>
              </a:ext>
            </a:extLst>
          </p:cNvPr>
          <p:cNvSpPr txBox="1"/>
          <p:nvPr/>
        </p:nvSpPr>
        <p:spPr>
          <a:xfrm>
            <a:off x="470855" y="4978401"/>
            <a:ext cx="8144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coordination among various public bodies involved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Coordinative Mechanism of this case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 the precise  process of coordination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factors of success in coordination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 6">
            <a:extLst>
              <a:ext uri="{FF2B5EF4-FFF2-40B4-BE49-F238E27FC236}">
                <a16:creationId xmlns:a16="http://schemas.microsoft.com/office/drawing/2014/main" id="{DD1564AD-D2EF-32A1-7F0E-DC64357EC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813567"/>
              </p:ext>
            </p:extLst>
          </p:nvPr>
        </p:nvGraphicFramePr>
        <p:xfrm>
          <a:off x="8961968" y="225214"/>
          <a:ext cx="3022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>
                  <a:extLst>
                    <a:ext uri="{9D8B030D-6E8A-4147-A177-3AD203B41FA5}">
                      <a16:colId xmlns:a16="http://schemas.microsoft.com/office/drawing/2014/main" val="85737731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3231689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month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meetings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5525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June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226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July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7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August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296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September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688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October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54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November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08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December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1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January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8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February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64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236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March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220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April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031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Total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188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39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321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0984FAC-2F12-1F58-C531-B8346289B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44" y="0"/>
            <a:ext cx="5082285" cy="6722533"/>
          </a:xfrm>
          <a:prstGeom prst="rect">
            <a:avLst/>
          </a:prstGeom>
        </p:spPr>
      </p:pic>
      <p:sp>
        <p:nvSpPr>
          <p:cNvPr id="3" name="矢印: 右 2">
            <a:extLst>
              <a:ext uri="{FF2B5EF4-FFF2-40B4-BE49-F238E27FC236}">
                <a16:creationId xmlns:a16="http://schemas.microsoft.com/office/drawing/2014/main" id="{A3A1CAA5-0B13-F08B-156D-5222B7F63BC6}"/>
              </a:ext>
            </a:extLst>
          </p:cNvPr>
          <p:cNvSpPr/>
          <p:nvPr/>
        </p:nvSpPr>
        <p:spPr>
          <a:xfrm>
            <a:off x="7555461" y="2853899"/>
            <a:ext cx="1388534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290D66-1547-731F-B090-49A1BF7C5A26}"/>
              </a:ext>
            </a:extLst>
          </p:cNvPr>
          <p:cNvSpPr txBox="1"/>
          <p:nvPr/>
        </p:nvSpPr>
        <p:spPr>
          <a:xfrm>
            <a:off x="3830094" y="2819401"/>
            <a:ext cx="3852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Undergrounded 2.3km in the city </a:t>
            </a:r>
            <a:r>
              <a:rPr kumimoji="1"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Linear Park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87A6EA8-5972-376A-230F-EB26C17B85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9777" cy="279550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09886F6-1173-759D-40B9-FEEDA9FF4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67" y="2853899"/>
            <a:ext cx="3381168" cy="3850838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A880170-92D0-0DF3-704A-4D1103FFA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888" y="3958884"/>
            <a:ext cx="4062746" cy="267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37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9F671ED-371A-1ED7-4755-FD314E261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3" y="0"/>
            <a:ext cx="5624889" cy="605091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AA939DD-BD7B-F754-F03D-17F8ACD5EA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12" y="0"/>
            <a:ext cx="6303272" cy="327530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130CD1-1063-48FC-F76B-C4D0B71CA873}"/>
              </a:ext>
            </a:extLst>
          </p:cNvPr>
          <p:cNvSpPr txBox="1"/>
          <p:nvPr/>
        </p:nvSpPr>
        <p:spPr>
          <a:xfrm>
            <a:off x="6010381" y="3275303"/>
            <a:ext cx="5710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Six Spine Projects by Akira Tamura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Planning and Coordination Function</a:t>
            </a:r>
          </a:p>
          <a:p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Continuity of implementation of initial planni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ideas and sustainable proactive  administrative attitude in </a:t>
            </a:r>
            <a:r>
              <a:rPr lang="en-US" altLang="ja-JP" sz="2400">
                <a:latin typeface="Times New Roman" panose="02020603050405020304" pitchFamily="18" charset="0"/>
                <a:cs typeface="Times New Roman" panose="02020603050405020304" pitchFamily="18" charset="0"/>
              </a:rPr>
              <a:t>city administrations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63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121</Words>
  <Application>Microsoft Office PowerPoint</Application>
  <PresentationFormat>ワイド画面</PresentationFormat>
  <Paragraphs>37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0" baseType="lpstr">
      <vt:lpstr>游ゴシック</vt:lpstr>
      <vt:lpstr>游ゴシック Light</vt:lpstr>
      <vt:lpstr>Arial</vt:lpstr>
      <vt:lpstr>Times New Roman</vt:lpstr>
      <vt:lpstr>Office テーマ</vt:lpstr>
      <vt:lpstr>Motorway Undergrounding Projects in the 1960s: Coordinative Mechanism  of City Administration in Yokohama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Motorway Undergrounding Projects in the 1960s: Coordinative Mechanism of City Administration in Yokohama</dc:title>
  <dc:creator>Taguchi Toshio</dc:creator>
  <cp:lastModifiedBy>Taguchi Toshio</cp:lastModifiedBy>
  <cp:revision>14</cp:revision>
  <dcterms:created xsi:type="dcterms:W3CDTF">2022-06-29T01:42:56Z</dcterms:created>
  <dcterms:modified xsi:type="dcterms:W3CDTF">2022-07-06T02:52:28Z</dcterms:modified>
</cp:coreProperties>
</file>